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  <p:sldId id="265" r:id="rId5"/>
    <p:sldId id="267" r:id="rId6"/>
    <p:sldId id="284" r:id="rId7"/>
    <p:sldId id="293" r:id="rId8"/>
    <p:sldId id="268" r:id="rId9"/>
    <p:sldId id="286" r:id="rId10"/>
    <p:sldId id="270" r:id="rId11"/>
    <p:sldId id="294" r:id="rId12"/>
    <p:sldId id="274" r:id="rId13"/>
    <p:sldId id="287" r:id="rId14"/>
    <p:sldId id="272" r:id="rId15"/>
    <p:sldId id="275" r:id="rId16"/>
    <p:sldId id="299" r:id="rId17"/>
    <p:sldId id="296" r:id="rId18"/>
    <p:sldId id="297" r:id="rId19"/>
    <p:sldId id="282" r:id="rId20"/>
    <p:sldId id="302" r:id="rId21"/>
    <p:sldId id="288" r:id="rId22"/>
    <p:sldId id="289" r:id="rId23"/>
    <p:sldId id="290" r:id="rId24"/>
    <p:sldId id="298" r:id="rId25"/>
    <p:sldId id="292" r:id="rId26"/>
    <p:sldId id="295" r:id="rId27"/>
    <p:sldId id="300" r:id="rId28"/>
    <p:sldId id="301" r:id="rId29"/>
  </p:sldIdLst>
  <p:sldSz cx="12801600" cy="9601200" type="A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1pPr>
    <a:lvl2pPr marL="639983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2pPr>
    <a:lvl3pPr marL="1279964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3pPr>
    <a:lvl4pPr marL="1919944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4pPr>
    <a:lvl5pPr marL="2559927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5pPr>
    <a:lvl6pPr marL="3199910" algn="l" defTabSz="639983" rtl="0" eaLnBrk="1" latinLnBrk="0" hangingPunct="1"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6pPr>
    <a:lvl7pPr marL="3839891" algn="l" defTabSz="639983" rtl="0" eaLnBrk="1" latinLnBrk="0" hangingPunct="1"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7pPr>
    <a:lvl8pPr marL="4479874" algn="l" defTabSz="639983" rtl="0" eaLnBrk="1" latinLnBrk="0" hangingPunct="1"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8pPr>
    <a:lvl9pPr marL="5119855" algn="l" defTabSz="639983" rtl="0" eaLnBrk="1" latinLnBrk="0" hangingPunct="1">
      <a:defRPr kumimoji="1" kern="1200">
        <a:solidFill>
          <a:schemeClr val="tx1"/>
        </a:solidFill>
        <a:latin typeface="Calibri" charset="0"/>
        <a:ea typeface="新細明體" charset="0"/>
        <a:cs typeface="新細明體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2" d="100"/>
          <a:sy n="72" d="100"/>
        </p:scale>
        <p:origin x="-780" y="-90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60121" y="2982600"/>
            <a:ext cx="10881360" cy="205803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9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9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9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9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9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B83DA-92AF-474F-ABE6-0144390FE3E9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2E904-D0B6-714D-9561-48E32D302B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66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D11E9-9486-3A47-9A37-21EA32A3DB7C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5100-CAE1-BB47-BE4A-A4F9EDF46A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07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81161" y="384497"/>
            <a:ext cx="2880360" cy="81921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40082" y="384497"/>
            <a:ext cx="8427720" cy="819213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84A47-B90A-E441-9FFE-9EF83869BA63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D33DB-4889-8444-AE61-BA5734280D8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172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86314-6BD6-C443-92B3-749F7FEDD9FE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04153-A468-EC4A-AEB1-A85D07800CA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88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1239" y="6169662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11239" y="4069399"/>
            <a:ext cx="10881360" cy="2100262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3998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9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9199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5599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1999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8398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4798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51198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AEF50-B228-3B49-A39A-1783B91842D6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8D063-EE5B-784D-8D2A-80460DDBEC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745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40081" y="2240285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7482" y="2240285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46727-EAFE-C140-B20C-8EB8CC13D997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195C5-BD0A-384D-96E0-D4C64DCD01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81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40080" y="2149159"/>
            <a:ext cx="5656264" cy="895668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9983" indent="0">
              <a:buNone/>
              <a:defRPr sz="2900" b="1"/>
            </a:lvl2pPr>
            <a:lvl3pPr marL="1279964" indent="0">
              <a:buNone/>
              <a:defRPr sz="2500" b="1"/>
            </a:lvl3pPr>
            <a:lvl4pPr marL="1919944" indent="0">
              <a:buNone/>
              <a:defRPr sz="2400" b="1"/>
            </a:lvl4pPr>
            <a:lvl5pPr marL="2559927" indent="0">
              <a:buNone/>
              <a:defRPr sz="2400" b="1"/>
            </a:lvl5pPr>
            <a:lvl6pPr marL="3199910" indent="0">
              <a:buNone/>
              <a:defRPr sz="2400" b="1"/>
            </a:lvl6pPr>
            <a:lvl7pPr marL="3839891" indent="0">
              <a:buNone/>
              <a:defRPr sz="2400" b="1"/>
            </a:lvl7pPr>
            <a:lvl8pPr marL="4479874" indent="0">
              <a:buNone/>
              <a:defRPr sz="2400" b="1"/>
            </a:lvl8pPr>
            <a:lvl9pPr marL="5119855" indent="0">
              <a:buNone/>
              <a:defRPr sz="2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40080" y="3044826"/>
            <a:ext cx="5656264" cy="553180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503041" y="2149159"/>
            <a:ext cx="5658485" cy="895668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9983" indent="0">
              <a:buNone/>
              <a:defRPr sz="2900" b="1"/>
            </a:lvl2pPr>
            <a:lvl3pPr marL="1279964" indent="0">
              <a:buNone/>
              <a:defRPr sz="2500" b="1"/>
            </a:lvl3pPr>
            <a:lvl4pPr marL="1919944" indent="0">
              <a:buNone/>
              <a:defRPr sz="2400" b="1"/>
            </a:lvl4pPr>
            <a:lvl5pPr marL="2559927" indent="0">
              <a:buNone/>
              <a:defRPr sz="2400" b="1"/>
            </a:lvl5pPr>
            <a:lvl6pPr marL="3199910" indent="0">
              <a:buNone/>
              <a:defRPr sz="2400" b="1"/>
            </a:lvl6pPr>
            <a:lvl7pPr marL="3839891" indent="0">
              <a:buNone/>
              <a:defRPr sz="2400" b="1"/>
            </a:lvl7pPr>
            <a:lvl8pPr marL="4479874" indent="0">
              <a:buNone/>
              <a:defRPr sz="2400" b="1"/>
            </a:lvl8pPr>
            <a:lvl9pPr marL="5119855" indent="0">
              <a:buNone/>
              <a:defRPr sz="2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503041" y="3044826"/>
            <a:ext cx="5658485" cy="553180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68FB4-C718-8B41-BC06-042E30C5B31F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8370A-C677-874A-8CF5-C573FF59C6F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304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5F27-87B7-ED4F-B72F-4404475726A3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A6734-3215-D040-B9EB-346572580A7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82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426B2-02BB-DF49-AE2F-A82CD99C66D8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27715-F08B-8643-9B96-B2C94D5C814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79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0085" y="382272"/>
            <a:ext cx="4211638" cy="1626871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5070" y="382276"/>
            <a:ext cx="7156450" cy="8194358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40085" y="2009145"/>
            <a:ext cx="4211638" cy="6567488"/>
          </a:xfrm>
        </p:spPr>
        <p:txBody>
          <a:bodyPr/>
          <a:lstStyle>
            <a:lvl1pPr marL="0" indent="0">
              <a:buNone/>
              <a:defRPr sz="1800"/>
            </a:lvl1pPr>
            <a:lvl2pPr marL="639983" indent="0">
              <a:buNone/>
              <a:defRPr sz="1700"/>
            </a:lvl2pPr>
            <a:lvl3pPr marL="1279964" indent="0">
              <a:buNone/>
              <a:defRPr sz="1400"/>
            </a:lvl3pPr>
            <a:lvl4pPr marL="1919944" indent="0">
              <a:buNone/>
              <a:defRPr sz="1300"/>
            </a:lvl4pPr>
            <a:lvl5pPr marL="2559927" indent="0">
              <a:buNone/>
              <a:defRPr sz="1300"/>
            </a:lvl5pPr>
            <a:lvl6pPr marL="3199910" indent="0">
              <a:buNone/>
              <a:defRPr sz="1300"/>
            </a:lvl6pPr>
            <a:lvl7pPr marL="3839891" indent="0">
              <a:buNone/>
              <a:defRPr sz="1300"/>
            </a:lvl7pPr>
            <a:lvl8pPr marL="4479874" indent="0">
              <a:buNone/>
              <a:defRPr sz="1300"/>
            </a:lvl8pPr>
            <a:lvl9pPr marL="5119855" indent="0">
              <a:buNone/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21DB7-1AD7-1F4E-9FDF-F93346CC5A78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CACCA-5C60-274F-A52C-2B3A8F63C0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94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9203" y="6720842"/>
            <a:ext cx="7680960" cy="793435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 rtlCol="0">
            <a:normAutofit/>
          </a:bodyPr>
          <a:lstStyle>
            <a:lvl1pPr marL="0" indent="0">
              <a:buNone/>
              <a:defRPr sz="4400"/>
            </a:lvl1pPr>
            <a:lvl2pPr marL="639983" indent="0">
              <a:buNone/>
              <a:defRPr sz="3900"/>
            </a:lvl2pPr>
            <a:lvl3pPr marL="1279964" indent="0">
              <a:buNone/>
              <a:defRPr sz="3300"/>
            </a:lvl3pPr>
            <a:lvl4pPr marL="1919944" indent="0">
              <a:buNone/>
              <a:defRPr sz="2900"/>
            </a:lvl4pPr>
            <a:lvl5pPr marL="2559927" indent="0">
              <a:buNone/>
              <a:defRPr sz="2900"/>
            </a:lvl5pPr>
            <a:lvl6pPr marL="3199910" indent="0">
              <a:buNone/>
              <a:defRPr sz="2900"/>
            </a:lvl6pPr>
            <a:lvl7pPr marL="3839891" indent="0">
              <a:buNone/>
              <a:defRPr sz="2900"/>
            </a:lvl7pPr>
            <a:lvl8pPr marL="4479874" indent="0">
              <a:buNone/>
              <a:defRPr sz="2900"/>
            </a:lvl8pPr>
            <a:lvl9pPr marL="5119855" indent="0">
              <a:buNone/>
              <a:defRPr sz="29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09203" y="7514275"/>
            <a:ext cx="7680960" cy="1126808"/>
          </a:xfrm>
        </p:spPr>
        <p:txBody>
          <a:bodyPr/>
          <a:lstStyle>
            <a:lvl1pPr marL="0" indent="0">
              <a:buNone/>
              <a:defRPr sz="1800"/>
            </a:lvl1pPr>
            <a:lvl2pPr marL="639983" indent="0">
              <a:buNone/>
              <a:defRPr sz="1700"/>
            </a:lvl2pPr>
            <a:lvl3pPr marL="1279964" indent="0">
              <a:buNone/>
              <a:defRPr sz="1400"/>
            </a:lvl3pPr>
            <a:lvl4pPr marL="1919944" indent="0">
              <a:buNone/>
              <a:defRPr sz="1300"/>
            </a:lvl4pPr>
            <a:lvl5pPr marL="2559927" indent="0">
              <a:buNone/>
              <a:defRPr sz="1300"/>
            </a:lvl5pPr>
            <a:lvl6pPr marL="3199910" indent="0">
              <a:buNone/>
              <a:defRPr sz="1300"/>
            </a:lvl6pPr>
            <a:lvl7pPr marL="3839891" indent="0">
              <a:buNone/>
              <a:defRPr sz="1300"/>
            </a:lvl7pPr>
            <a:lvl8pPr marL="4479874" indent="0">
              <a:buNone/>
              <a:defRPr sz="1300"/>
            </a:lvl8pPr>
            <a:lvl9pPr marL="5119855" indent="0">
              <a:buNone/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685E-ED47-0546-9F7A-CAA665755FC1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41013-21B8-AF40-8A92-3AA2CA5BD6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34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40080" y="384496"/>
            <a:ext cx="1152144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7996" tIns="64000" rIns="127996" bIns="64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40080" y="2240285"/>
            <a:ext cx="11521440" cy="633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7996" tIns="64000" rIns="127996" bIns="6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40080" y="8898892"/>
            <a:ext cx="2987040" cy="511175"/>
          </a:xfrm>
          <a:prstGeom prst="rect">
            <a:avLst/>
          </a:prstGeom>
        </p:spPr>
        <p:txBody>
          <a:bodyPr vert="horz" wrap="square" lIns="127996" tIns="64000" rIns="127996" bIns="64000" numCol="1" anchor="ctr" anchorCtr="0" compatLnSpc="1">
            <a:prstTxWarp prst="textNoShape">
              <a:avLst/>
            </a:prstTxWarp>
          </a:bodyPr>
          <a:lstStyle>
            <a:lvl1pPr>
              <a:defRPr kumimoji="0" sz="17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169A94-DC9B-3C4A-A7F2-0F74F0B23808}" type="datetimeFigureOut">
              <a:rPr lang="zh-TW" altLang="en-US"/>
              <a:pPr>
                <a:defRPr/>
              </a:pPr>
              <a:t>2017/1/16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</p:spPr>
        <p:txBody>
          <a:bodyPr vert="horz" wrap="square" lIns="127996" tIns="64000" rIns="127996" bIns="64000" numCol="1" anchor="ctr" anchorCtr="0" compatLnSpc="1">
            <a:prstTxWarp prst="textNoShape">
              <a:avLst/>
            </a:prstTxWarp>
          </a:bodyPr>
          <a:lstStyle>
            <a:lvl1pPr algn="ctr">
              <a:defRPr kumimoji="0" sz="17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174481" y="8898892"/>
            <a:ext cx="2987040" cy="511175"/>
          </a:xfrm>
          <a:prstGeom prst="rect">
            <a:avLst/>
          </a:prstGeom>
        </p:spPr>
        <p:txBody>
          <a:bodyPr vert="horz" wrap="square" lIns="127996" tIns="64000" rIns="127996" bIns="64000" numCol="1" anchor="ctr" anchorCtr="0" compatLnSpc="1">
            <a:prstTxWarp prst="textNoShape">
              <a:avLst/>
            </a:prstTxWarp>
          </a:bodyPr>
          <a:lstStyle>
            <a:lvl1pPr algn="r">
              <a:defRPr kumimoji="0" sz="17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4B21D8E-0CC6-F745-9011-64F0AEFBE7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639983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1279964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919944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2559927" algn="ctr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479986" indent="-47998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1039970" indent="-3999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599955" indent="-319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2239937" indent="-319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879918" indent="-319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9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3519901" indent="-319990" algn="l" defTabSz="12799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881" indent="-319990" algn="l" defTabSz="12799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864" indent="-319990" algn="l" defTabSz="12799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845" indent="-319990" algn="l" defTabSz="12799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83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964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944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927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910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891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874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855" algn="l" defTabSz="127996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4118090" y="210090"/>
            <a:ext cx="4546525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sz="2900" b="1" dirty="0">
                <a:latin typeface="Comic Sans MS" charset="0"/>
                <a:cs typeface="Comic Sans MS" charset="0"/>
              </a:rPr>
              <a:t>Group members in 1999</a:t>
            </a:r>
          </a:p>
          <a:p>
            <a:pPr algn="ctr" eaLnBrk="1" hangingPunct="1"/>
            <a:r>
              <a:rPr lang="en-US" altLang="zh-TW" sz="2900" b="1" dirty="0">
                <a:latin typeface="Comic Sans MS" charset="0"/>
                <a:cs typeface="Comic Sans MS" charset="0"/>
              </a:rPr>
              <a:t>Hanna Yuan’s lab</a:t>
            </a:r>
            <a:endParaRPr lang="en-US" sz="2900" b="1" dirty="0">
              <a:latin typeface="Comic Sans MS" charset="0"/>
              <a:cs typeface="Comic Sans MS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14" y="1335215"/>
            <a:ext cx="9962258" cy="725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raxis\Desktop\新增資料夾\2009_1_BioPhysic_成大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35" y="1605245"/>
            <a:ext cx="10139300" cy="760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矩形 1"/>
          <p:cNvSpPr>
            <a:spLocks noChangeArrowheads="1"/>
          </p:cNvSpPr>
          <p:nvPr/>
        </p:nvSpPr>
        <p:spPr bwMode="auto">
          <a:xfrm>
            <a:off x="3171906" y="435115"/>
            <a:ext cx="6503792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/>
          <a:p>
            <a:pPr algn="ctr"/>
            <a:r>
              <a:rPr kumimoji="0" lang="en-US" altLang="zh-TW" sz="2900" b="1" dirty="0">
                <a:latin typeface="Comic Sans MS" charset="0"/>
                <a:cs typeface="Comic Sans MS" charset="0"/>
              </a:rPr>
              <a:t>Biophysics Annual Meeting in 2009</a:t>
            </a:r>
          </a:p>
          <a:p>
            <a:pPr algn="ctr"/>
            <a:r>
              <a:rPr kumimoji="0" lang="zh-TW" altLang="en-US" sz="2900" b="1" dirty="0">
                <a:latin typeface="Comic Sans MS" charset="0"/>
                <a:cs typeface="Comic Sans MS" charset="0"/>
              </a:rPr>
              <a:t>生物物理年會於成功大學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0"/>
          <a:stretch/>
        </p:blipFill>
        <p:spPr bwMode="auto">
          <a:xfrm>
            <a:off x="370130" y="1714260"/>
            <a:ext cx="4132322" cy="36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1" y="5385665"/>
            <a:ext cx="4218593" cy="316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4562"/>
          <a:stretch/>
        </p:blipFill>
        <p:spPr bwMode="auto">
          <a:xfrm>
            <a:off x="4645605" y="1714260"/>
            <a:ext cx="7922090" cy="683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523190" y="480120"/>
            <a:ext cx="9817199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sz="2900" b="1" dirty="0">
                <a:latin typeface="Comic Sans MS"/>
                <a:cs typeface="Comic Sans MS"/>
              </a:rPr>
              <a:t>Data collection in Spring-8 (XU44 </a:t>
            </a:r>
            <a:r>
              <a:rPr lang="en-US" altLang="zh-TW" sz="2900" b="1" dirty="0" err="1">
                <a:latin typeface="Comic Sans MS"/>
                <a:cs typeface="Comic Sans MS"/>
              </a:rPr>
              <a:t>Beamline</a:t>
            </a:r>
            <a:r>
              <a:rPr lang="en-US" altLang="zh-TW" sz="2900" b="1" dirty="0">
                <a:latin typeface="Comic Sans MS"/>
                <a:cs typeface="Comic Sans MS"/>
              </a:rPr>
              <a:t>) in 2010</a:t>
            </a:r>
          </a:p>
          <a:p>
            <a:pPr algn="ctr" eaLnBrk="1" hangingPunct="1"/>
            <a:r>
              <a:rPr lang="zh-TW" altLang="en-US" sz="2900" b="1" dirty="0">
                <a:latin typeface="Comic Sans MS" charset="0"/>
                <a:cs typeface="Comic Sans MS" charset="0"/>
              </a:rPr>
              <a:t>日本同步輻射中心做實驗</a:t>
            </a:r>
            <a:endParaRPr lang="en-US" sz="2900" b="1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raxis\Desktop\新增資料夾\2010_1_Space_謝師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5" y="1225315"/>
            <a:ext cx="11971330" cy="797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4457686" y="203513"/>
            <a:ext cx="3868455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2900" b="1" dirty="0">
                <a:latin typeface="Comic Sans MS" charset="0"/>
                <a:cs typeface="Comic Sans MS" charset="0"/>
              </a:rPr>
              <a:t>Group lunch in 2010</a:t>
            </a:r>
          </a:p>
          <a:p>
            <a:pPr algn="ctr" eaLnBrk="1" hangingPunct="1"/>
            <a:r>
              <a:rPr kumimoji="0" lang="zh-TW" altLang="en-US" sz="2900" b="1" dirty="0">
                <a:latin typeface="Comic Sans MS" charset="0"/>
                <a:cs typeface="Comic Sans MS" charset="0"/>
              </a:rPr>
              <a:t>楊</a:t>
            </a:r>
            <a:r>
              <a:rPr kumimoji="0" lang="zh-TW" altLang="en-US" sz="2900" b="1" dirty="0" smtClean="0">
                <a:latin typeface="Comic Sans MS" charset="0"/>
                <a:cs typeface="Comic Sans MS" charset="0"/>
              </a:rPr>
              <a:t>哲權</a:t>
            </a:r>
            <a:r>
              <a:rPr kumimoji="0" lang="zh-TW" altLang="en-US" sz="2900" b="1" dirty="0">
                <a:latin typeface="Comic Sans MS" charset="0"/>
                <a:cs typeface="Comic Sans MS" charset="0"/>
              </a:rPr>
              <a:t>畢業</a:t>
            </a:r>
            <a:endParaRPr lang="en-US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raxis\Desktop\205PhotoCollection\chron_2008\2010\2010_p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20" y="781052"/>
            <a:ext cx="6120680" cy="45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C:\Users\raxis\Desktop\205PhotoCollection\chron_2008\Backup\2010_WholeView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92" y="5835715"/>
            <a:ext cx="9136015" cy="35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534520" y="210090"/>
            <a:ext cx="3868455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altLang="zh-TW" sz="2900" b="1" dirty="0">
                <a:latin typeface="Comic Sans MS" charset="0"/>
                <a:cs typeface="Comic Sans MS" charset="0"/>
              </a:rPr>
              <a:t>Group </a:t>
            </a:r>
            <a:r>
              <a:rPr lang="en-US" sz="2900" b="1" dirty="0">
                <a:latin typeface="Comic Sans MS" charset="0"/>
                <a:cs typeface="Comic Sans MS" charset="0"/>
              </a:rPr>
              <a:t>lunch in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raxis\Desktop\新增資料夾\2010_Mike_Elvis_謝師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5" y="1087686"/>
            <a:ext cx="11251250" cy="843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3605869" y="120080"/>
            <a:ext cx="5620536" cy="146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/>
          <a:p>
            <a:pPr algn="ctr"/>
            <a:r>
              <a:rPr kumimoji="0" lang="en-US" altLang="zh-TW" sz="2900" b="1" dirty="0">
                <a:latin typeface="Comic Sans MS" charset="0"/>
                <a:cs typeface="Comic Sans MS" charset="0"/>
              </a:rPr>
              <a:t>Group Lunch in </a:t>
            </a:r>
            <a:r>
              <a:rPr kumimoji="0" lang="en-US" altLang="zh-TW" sz="2900" b="1" dirty="0" smtClean="0">
                <a:latin typeface="Comic Sans MS" charset="0"/>
                <a:cs typeface="Comic Sans MS" charset="0"/>
              </a:rPr>
              <a:t>2010 </a:t>
            </a:r>
            <a:r>
              <a:rPr kumimoji="0" lang="en-US" altLang="zh-TW" sz="2900" b="1" dirty="0" smtClean="0">
                <a:latin typeface="Comic Sans MS" charset="0"/>
                <a:cs typeface="Comic Sans MS" charset="0"/>
              </a:rPr>
              <a:t>Farewell</a:t>
            </a:r>
          </a:p>
          <a:p>
            <a:pPr algn="ctr"/>
            <a:r>
              <a:rPr kumimoji="0" lang="zh-TW" altLang="en-US" sz="2900" b="1" dirty="0">
                <a:latin typeface="Comic Sans MS" charset="0"/>
                <a:cs typeface="Comic Sans MS" charset="0"/>
              </a:rPr>
              <a:t>歡送 石仲浩</a:t>
            </a:r>
            <a:endParaRPr kumimoji="0" lang="en-US" altLang="zh-TW" sz="2900" b="1" dirty="0" smtClean="0">
              <a:latin typeface="Comic Sans MS" charset="0"/>
              <a:cs typeface="Comic Sans MS" charset="0"/>
            </a:endParaRPr>
          </a:p>
          <a:p>
            <a:pPr algn="ctr"/>
            <a:endParaRPr kumimoji="0" lang="zh-TW" altLang="en-US" sz="2900" b="1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4385608" y="390110"/>
            <a:ext cx="3971047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/>
          <a:p>
            <a:r>
              <a:rPr kumimoji="0" lang="en-US" altLang="zh-TW" sz="2900" b="1" dirty="0">
                <a:latin typeface="Comic Sans MS" charset="0"/>
                <a:cs typeface="Comic Sans MS" charset="0"/>
              </a:rPr>
              <a:t>Group Lunch in 2011</a:t>
            </a:r>
            <a:endParaRPr kumimoji="0" lang="zh-TW" altLang="en-US" sz="2900" b="1" dirty="0">
              <a:latin typeface="Comic Sans MS" charset="0"/>
              <a:cs typeface="Comic Sans MS" charset="0"/>
            </a:endParaRPr>
          </a:p>
        </p:txBody>
      </p:sp>
      <p:pic>
        <p:nvPicPr>
          <p:cNvPr id="2" name="Picture 1" descr="GroupPhoto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0" y="1198661"/>
            <a:ext cx="12340162" cy="697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1"/>
          <p:cNvSpPr>
            <a:spLocks noChangeArrowheads="1"/>
          </p:cNvSpPr>
          <p:nvPr/>
        </p:nvSpPr>
        <p:spPr bwMode="auto">
          <a:xfrm>
            <a:off x="4415276" y="165085"/>
            <a:ext cx="3971048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/>
          <a:p>
            <a:pPr algn="ctr"/>
            <a:r>
              <a:rPr kumimoji="0" lang="en-US" altLang="zh-TW" sz="2900" b="1" dirty="0">
                <a:latin typeface="Comic Sans MS" charset="0"/>
                <a:cs typeface="Comic Sans MS" charset="0"/>
              </a:rPr>
              <a:t>Group Lunch in 2012</a:t>
            </a:r>
          </a:p>
          <a:p>
            <a:pPr algn="ctr"/>
            <a:r>
              <a:rPr kumimoji="0" lang="zh-TW" altLang="en-US" sz="2900" b="1" dirty="0">
                <a:latin typeface="Comic Sans MS" charset="0"/>
                <a:cs typeface="Comic Sans MS" charset="0"/>
              </a:rPr>
              <a:t>林佳良、杜莉雲畢業</a:t>
            </a:r>
          </a:p>
        </p:txBody>
      </p:sp>
      <p:pic>
        <p:nvPicPr>
          <p:cNvPr id="29698" name="Picture 1" descr="DSC0537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25" y="1176948"/>
            <a:ext cx="10441160" cy="80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88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6763" y="466663"/>
            <a:ext cx="3971047" cy="575526"/>
          </a:xfrm>
          <a:prstGeom prst="rect">
            <a:avLst/>
          </a:prstGeom>
          <a:noFill/>
        </p:spPr>
        <p:txBody>
          <a:bodyPr wrap="none" lIns="127996" tIns="64000" rIns="127996" bIns="64000" rtlCol="0">
            <a:spAutoFit/>
          </a:bodyPr>
          <a:lstStyle/>
          <a:p>
            <a:r>
              <a:rPr lang="en-US" sz="2900" b="1" dirty="0">
                <a:latin typeface="Comic Sans MS"/>
                <a:cs typeface="Comic Sans MS"/>
              </a:rPr>
              <a:t>Group Lunch in 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358"/>
          <a:stretch/>
        </p:blipFill>
        <p:spPr>
          <a:xfrm>
            <a:off x="360040" y="1399153"/>
            <a:ext cx="12116435" cy="68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035316" y="1155195"/>
            <a:ext cx="8010890" cy="8550950"/>
            <a:chOff x="2035315" y="594478"/>
            <a:chExt cx="8723645" cy="9111667"/>
          </a:xfrm>
        </p:grpSpPr>
        <p:pic>
          <p:nvPicPr>
            <p:cNvPr id="39937" name="Picture 1" descr="DSC06527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04"/>
            <a:stretch/>
          </p:blipFill>
          <p:spPr bwMode="auto">
            <a:xfrm>
              <a:off x="2035315" y="4794210"/>
              <a:ext cx="8721122" cy="4911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38" name="Picture 2" descr="DSC06530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11" b="5790"/>
            <a:stretch/>
          </p:blipFill>
          <p:spPr bwMode="auto">
            <a:xfrm>
              <a:off x="2042639" y="594478"/>
              <a:ext cx="8716321" cy="424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3275738" y="192627"/>
            <a:ext cx="6434863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sz="2900" b="1" dirty="0">
                <a:latin typeface="Comic Sans MS" charset="0"/>
                <a:cs typeface="Comic Sans MS" charset="0"/>
              </a:rPr>
              <a:t>Farewell lunch for </a:t>
            </a:r>
            <a:r>
              <a:rPr lang="zh-TW" altLang="en-US" sz="2900" dirty="0">
                <a:latin typeface="Kaiti TC Bold"/>
                <a:cs typeface="Kaiti TC Bold"/>
              </a:rPr>
              <a:t>王宜婷</a:t>
            </a:r>
            <a:r>
              <a:rPr lang="en-US" altLang="zh-TW" sz="2900" dirty="0">
                <a:latin typeface="Kaiti TC Bold"/>
                <a:cs typeface="Kaiti TC Bold"/>
              </a:rPr>
              <a:t> </a:t>
            </a:r>
            <a:r>
              <a:rPr lang="en-US" sz="2900" b="1" dirty="0">
                <a:latin typeface="Comic Sans MS" charset="0"/>
                <a:cs typeface="Comic Sans MS" charset="0"/>
              </a:rPr>
              <a:t>in 2012 </a:t>
            </a:r>
            <a:endParaRPr lang="en-US" sz="2900" dirty="0">
              <a:latin typeface="Kaiti TC Bold"/>
              <a:cs typeface="Kaiti TC Bold"/>
            </a:endParaRPr>
          </a:p>
        </p:txBody>
      </p:sp>
    </p:spTree>
    <p:extLst>
      <p:ext uri="{BB962C8B-B14F-4D97-AF65-F5344CB8AC3E}">
        <p14:creationId xmlns:p14="http://schemas.microsoft.com/office/powerpoint/2010/main" val="1478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2494369" y="210090"/>
            <a:ext cx="7749861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2900" b="1" dirty="0">
                <a:latin typeface="Comic Sans MS" charset="0"/>
                <a:cs typeface="Comic Sans MS" charset="0"/>
              </a:rPr>
              <a:t>Group Lunch in 2013</a:t>
            </a:r>
          </a:p>
          <a:p>
            <a:pPr algn="ctr" eaLnBrk="1" hangingPunct="1"/>
            <a:r>
              <a:rPr kumimoji="0" lang="zh-TW" altLang="en-US" sz="2900" b="1" dirty="0">
                <a:latin typeface="Comic Sans MS" charset="0"/>
                <a:cs typeface="Comic Sans MS" charset="0"/>
              </a:rPr>
              <a:t>易婉莉畢業</a:t>
            </a:r>
          </a:p>
        </p:txBody>
      </p:sp>
      <p:pic>
        <p:nvPicPr>
          <p:cNvPr id="27650" name="Picture 1" descr="DSC0782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97" y="1231892"/>
            <a:ext cx="10846205" cy="81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raxis\Desktop\新增資料夾\2001_1_GroupMemb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40" y="1200200"/>
            <a:ext cx="10081120" cy="830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3200400" y="165085"/>
            <a:ext cx="6400800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996" tIns="64000" rIns="127996" bIns="64000">
            <a:spAutoFit/>
          </a:bodyPr>
          <a:lstStyle/>
          <a:p>
            <a:pPr algn="ctr"/>
            <a:r>
              <a:rPr lang="en-US" altLang="zh-TW" sz="2900" b="1" dirty="0">
                <a:latin typeface="Comic Sans MS" charset="0"/>
                <a:cs typeface="Comic Sans MS" charset="0"/>
              </a:rPr>
              <a:t>Group members in 2001</a:t>
            </a:r>
          </a:p>
          <a:p>
            <a:pPr algn="ctr"/>
            <a:r>
              <a:rPr lang="en-US" altLang="zh-TW" sz="2900" b="1" dirty="0">
                <a:latin typeface="Comic Sans MS" charset="0"/>
                <a:cs typeface="Comic Sans MS" charset="0"/>
              </a:rPr>
              <a:t>Hanna Yuan’s lab</a:t>
            </a:r>
            <a:endParaRPr lang="en-US" sz="2900" b="1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8" y="1110190"/>
            <a:ext cx="11261341" cy="844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78287" y="390109"/>
            <a:ext cx="3935332" cy="58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altLang="zh-TW" sz="2900" b="1" dirty="0">
                <a:latin typeface="Comic Sans MS" charset="0"/>
                <a:cs typeface="Comic Sans MS" charset="0"/>
              </a:rPr>
              <a:t>Group </a:t>
            </a:r>
            <a:r>
              <a:rPr lang="en-US" sz="2900" b="1" dirty="0">
                <a:latin typeface="Comic Sans MS" charset="0"/>
                <a:cs typeface="Comic Sans MS" charset="0"/>
              </a:rPr>
              <a:t>lunch in </a:t>
            </a:r>
            <a:r>
              <a:rPr lang="en-US" sz="2900" b="1" dirty="0" smtClean="0">
                <a:latin typeface="Comic Sans MS" charset="0"/>
                <a:cs typeface="Comic Sans MS" charset="0"/>
              </a:rPr>
              <a:t>2014</a:t>
            </a:r>
            <a:endParaRPr lang="en-US" sz="2900" b="1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42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2"/>
          <p:cNvSpPr txBox="1">
            <a:spLocks noChangeArrowheads="1"/>
          </p:cNvSpPr>
          <p:nvPr/>
        </p:nvSpPr>
        <p:spPr bwMode="auto">
          <a:xfrm>
            <a:off x="3414260" y="1087869"/>
            <a:ext cx="6018082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sz="2900" b="1" dirty="0">
                <a:latin typeface="Comic Sans MS" charset="0"/>
                <a:cs typeface="Comic Sans MS" charset="0"/>
              </a:rPr>
              <a:t>Farewell lunch for Lucy in 2013</a:t>
            </a:r>
          </a:p>
        </p:txBody>
      </p:sp>
      <p:pic>
        <p:nvPicPr>
          <p:cNvPr id="34818" name="Picture 3" descr="test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5" y="1965285"/>
            <a:ext cx="12466385" cy="527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4536484" y="519673"/>
            <a:ext cx="3868455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altLang="zh-TW" sz="2900" b="1" dirty="0">
                <a:latin typeface="Comic Sans MS" charset="0"/>
                <a:cs typeface="Comic Sans MS" charset="0"/>
              </a:rPr>
              <a:t>Group </a:t>
            </a:r>
            <a:r>
              <a:rPr lang="en-US" sz="2900" b="1" dirty="0">
                <a:latin typeface="Comic Sans MS" charset="0"/>
                <a:cs typeface="Comic Sans MS" charset="0"/>
              </a:rPr>
              <a:t>lunch in 2015</a:t>
            </a:r>
          </a:p>
        </p:txBody>
      </p:sp>
      <p:pic>
        <p:nvPicPr>
          <p:cNvPr id="3" name="Picture 2" descr="Group photo in 2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5" y="1212026"/>
            <a:ext cx="12365299" cy="6378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2"/>
          <p:cNvSpPr txBox="1">
            <a:spLocks noChangeArrowheads="1"/>
          </p:cNvSpPr>
          <p:nvPr/>
        </p:nvSpPr>
        <p:spPr bwMode="auto">
          <a:xfrm>
            <a:off x="4098647" y="493433"/>
            <a:ext cx="4546525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sz="2900" b="1" dirty="0">
                <a:latin typeface="Comic Sans MS" charset="0"/>
                <a:cs typeface="Comic Sans MS" charset="0"/>
              </a:rPr>
              <a:t>Group members in 2015</a:t>
            </a:r>
          </a:p>
          <a:p>
            <a:pPr algn="ctr" eaLnBrk="1" hangingPunct="1"/>
            <a:r>
              <a:rPr lang="en-US" sz="2900" b="1" dirty="0">
                <a:latin typeface="Comic Sans MS" charset="0"/>
                <a:cs typeface="Comic Sans MS" charset="0"/>
              </a:rPr>
              <a:t>Hanna Yuan’s lab</a:t>
            </a:r>
          </a:p>
        </p:txBody>
      </p:sp>
      <p:pic>
        <p:nvPicPr>
          <p:cNvPr id="36866" name="Picture 3" descr="group_2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5" y="1650250"/>
            <a:ext cx="12362470" cy="56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2"/>
          <p:cNvSpPr txBox="1">
            <a:spLocks noChangeArrowheads="1"/>
          </p:cNvSpPr>
          <p:nvPr/>
        </p:nvSpPr>
        <p:spPr bwMode="auto">
          <a:xfrm>
            <a:off x="4466573" y="768153"/>
            <a:ext cx="3868455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sz="2900" b="1" dirty="0">
                <a:latin typeface="Comic Sans MS" charset="0"/>
                <a:cs typeface="Comic Sans MS" charset="0"/>
              </a:rPr>
              <a:t>Group lunch in 2016</a:t>
            </a:r>
          </a:p>
        </p:txBody>
      </p:sp>
      <p:pic>
        <p:nvPicPr>
          <p:cNvPr id="36866" name="Picture 1" descr="IMG_1607_tri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0" y="1787448"/>
            <a:ext cx="12656495" cy="638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2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4449680" y="435115"/>
            <a:ext cx="3868455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sz="2900" b="1" dirty="0">
                <a:latin typeface="Comic Sans MS" charset="0"/>
                <a:cs typeface="Comic Sans MS" charset="0"/>
              </a:rPr>
              <a:t>Group lunch in 2016</a:t>
            </a:r>
          </a:p>
          <a:p>
            <a:pPr algn="ctr" eaLnBrk="1" hangingPunct="1"/>
            <a:r>
              <a:rPr lang="zh-TW" altLang="en-US" sz="2900" b="1" dirty="0">
                <a:latin typeface="Comic Sans MS" charset="0"/>
                <a:cs typeface="Comic Sans MS" charset="0"/>
              </a:rPr>
              <a:t>江建豪畢業</a:t>
            </a:r>
            <a:endParaRPr lang="en-US" altLang="ja-JP" sz="2900" b="1" dirty="0">
              <a:latin typeface="Comic Sans MS" charset="0"/>
              <a:cs typeface="Comic Sans MS" charset="0"/>
            </a:endParaRPr>
          </a:p>
        </p:txBody>
      </p:sp>
      <p:pic>
        <p:nvPicPr>
          <p:cNvPr id="38914" name="Picture 2" descr="IMG_556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10" y="1425225"/>
            <a:ext cx="10667171" cy="814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9794" y="133393"/>
            <a:ext cx="6601575" cy="1021802"/>
          </a:xfrm>
          <a:prstGeom prst="rect">
            <a:avLst/>
          </a:prstGeom>
          <a:noFill/>
        </p:spPr>
        <p:txBody>
          <a:bodyPr wrap="none" lIns="127996" tIns="64000" rIns="127996" bIns="64000" rtlCol="0">
            <a:spAutoFit/>
          </a:bodyPr>
          <a:lstStyle/>
          <a:p>
            <a:pPr algn="ctr"/>
            <a:r>
              <a:rPr lang="en-US" sz="2900" b="1" dirty="0">
                <a:latin typeface="Comic Sans MS"/>
                <a:cs typeface="Comic Sans MS"/>
              </a:rPr>
              <a:t>Group lunch in 2016 and </a:t>
            </a:r>
          </a:p>
          <a:p>
            <a:pPr algn="ctr"/>
            <a:r>
              <a:rPr lang="en-US" sz="2900" b="1" dirty="0">
                <a:latin typeface="Comic Sans MS"/>
                <a:cs typeface="Comic Sans MS"/>
              </a:rPr>
              <a:t>farewell for Jennifer </a:t>
            </a:r>
            <a:r>
              <a:rPr lang="en-US" sz="2900" b="1" dirty="0" err="1">
                <a:latin typeface="Comic Sans MS"/>
                <a:cs typeface="Comic Sans MS"/>
              </a:rPr>
              <a:t>Huen</a:t>
            </a:r>
            <a:r>
              <a:rPr lang="en-US" sz="2900" b="1" dirty="0">
                <a:latin typeface="Comic Sans MS"/>
                <a:cs typeface="Comic Sans MS"/>
              </a:rPr>
              <a:t> 禤佳瑋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048" y="1335214"/>
            <a:ext cx="6256746" cy="429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048" y="4649898"/>
            <a:ext cx="6256746" cy="429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35" y="1335214"/>
            <a:ext cx="5985665" cy="761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2477364" y="800185"/>
            <a:ext cx="8116412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kumimoji="0" lang="en-US" altLang="zh-TW" sz="2900" b="1" dirty="0">
                <a:latin typeface="Comic Sans MS" charset="0"/>
                <a:cs typeface="Comic Sans MS" charset="0"/>
              </a:rPr>
              <a:t>Group BBQ Dinner in Hanna’s home in 2012</a:t>
            </a:r>
            <a:endParaRPr kumimoji="0" lang="zh-TW" altLang="en-US" sz="2900" b="1" dirty="0">
              <a:latin typeface="Comic Sans MS" charset="0"/>
              <a:cs typeface="Comic Sans MS" charset="0"/>
            </a:endParaRPr>
          </a:p>
        </p:txBody>
      </p:sp>
      <p:pic>
        <p:nvPicPr>
          <p:cNvPr id="30722" name="Picture 1" descr="DSC0249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13" y="1826899"/>
            <a:ext cx="7978922" cy="531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1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2560324" y="640086"/>
            <a:ext cx="5352835" cy="49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b="1" dirty="0">
                <a:latin typeface="Comic Sans MS" charset="0"/>
                <a:cs typeface="Comic Sans MS" charset="0"/>
              </a:rPr>
              <a:t>Hanna Yuan’s Lab lunched in 1992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6294122" y="8961123"/>
            <a:ext cx="5499350" cy="5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sz="2500">
                <a:latin typeface="Times New Roman" charset="0"/>
                <a:cs typeface="Times New Roman" charset="0"/>
              </a:rPr>
              <a:t>X-ray diffraction facility in IMB in 1992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1" y="1493520"/>
            <a:ext cx="6720840" cy="478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3" descr="resized_old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1" y="4160523"/>
            <a:ext cx="6827520" cy="477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7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raxis\Desktop\新增資料夾\2003_1_GroupMemb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1" y="1253902"/>
            <a:ext cx="11478037" cy="666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3206903" y="120080"/>
            <a:ext cx="6400800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996" tIns="64000" rIns="127996" bIns="64000">
            <a:spAutoFit/>
          </a:bodyPr>
          <a:lstStyle/>
          <a:p>
            <a:pPr algn="ctr"/>
            <a:r>
              <a:rPr lang="en-US" altLang="zh-TW" sz="2900" b="1" dirty="0">
                <a:latin typeface="Comic Sans MS" charset="0"/>
                <a:cs typeface="Comic Sans MS" charset="0"/>
              </a:rPr>
              <a:t>Group members in 2003</a:t>
            </a:r>
          </a:p>
          <a:p>
            <a:pPr algn="ctr"/>
            <a:r>
              <a:rPr lang="en-US" altLang="zh-TW" sz="2900" b="1" dirty="0">
                <a:latin typeface="Comic Sans MS" charset="0"/>
                <a:cs typeface="Comic Sans MS" charset="0"/>
              </a:rPr>
              <a:t>Hanna Yuan’s lab</a:t>
            </a:r>
            <a:endParaRPr lang="en-US" sz="2900" b="1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raxis\Desktop\新增資料夾\2005_2_GrouMember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90" y="1186887"/>
            <a:ext cx="10985242" cy="823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3175546" y="165085"/>
            <a:ext cx="6400800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996" tIns="64000" rIns="127996" bIns="64000">
            <a:spAutoFit/>
          </a:bodyPr>
          <a:lstStyle/>
          <a:p>
            <a:pPr algn="ctr"/>
            <a:r>
              <a:rPr lang="en-US" altLang="zh-TW" sz="2900" b="1" dirty="0">
                <a:latin typeface="Comic Sans MS" charset="0"/>
                <a:cs typeface="Comic Sans MS" charset="0"/>
              </a:rPr>
              <a:t>Group members in 2005</a:t>
            </a:r>
          </a:p>
          <a:p>
            <a:pPr algn="ctr"/>
            <a:r>
              <a:rPr lang="en-US" altLang="zh-TW" sz="2900" b="1" dirty="0">
                <a:latin typeface="Comic Sans MS" charset="0"/>
                <a:cs typeface="Comic Sans MS" charset="0"/>
              </a:rPr>
              <a:t>Hanna Yuan’s lab</a:t>
            </a:r>
            <a:endParaRPr lang="en-US" sz="2900" b="1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raxis\Desktop\新增資料夾\2005_1_BasketB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5" y="1245205"/>
            <a:ext cx="10921212" cy="819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矩形 1"/>
          <p:cNvSpPr>
            <a:spLocks noChangeArrowheads="1"/>
          </p:cNvSpPr>
          <p:nvPr/>
        </p:nvSpPr>
        <p:spPr bwMode="auto">
          <a:xfrm>
            <a:off x="4015535" y="489659"/>
            <a:ext cx="4692398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/>
          <a:p>
            <a:r>
              <a:rPr kumimoji="0" lang="en-US" altLang="zh-TW" sz="2900" b="1" dirty="0">
                <a:latin typeface="Comic Sans MS" charset="0"/>
                <a:cs typeface="Comic Sans MS" charset="0"/>
              </a:rPr>
              <a:t>Basketball game in 2005</a:t>
            </a:r>
            <a:endParaRPr kumimoji="0" lang="zh-TW" altLang="en-US" sz="2900" b="1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raxis\Desktop\205PhotoCollection\chron_2008\Backup\2006尾牙\DSC003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25" y="1110190"/>
            <a:ext cx="11271200" cy="845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文字方塊 1"/>
          <p:cNvSpPr txBox="1">
            <a:spLocks noChangeArrowheads="1"/>
          </p:cNvSpPr>
          <p:nvPr/>
        </p:nvSpPr>
        <p:spPr bwMode="auto">
          <a:xfrm>
            <a:off x="5582924" y="8114350"/>
            <a:ext cx="258557" cy="5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endParaRPr lang="zh-TW" altLang="en-US" sz="2500"/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2667004" y="1066800"/>
            <a:ext cx="258557" cy="5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endParaRPr lang="en-US" sz="2500"/>
          </a:p>
        </p:txBody>
      </p:sp>
      <p:sp>
        <p:nvSpPr>
          <p:cNvPr id="18436" name="矩形 1"/>
          <p:cNvSpPr>
            <a:spLocks noChangeArrowheads="1"/>
          </p:cNvSpPr>
          <p:nvPr/>
        </p:nvSpPr>
        <p:spPr bwMode="auto">
          <a:xfrm>
            <a:off x="4375575" y="480120"/>
            <a:ext cx="4068830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/>
          <a:p>
            <a:r>
              <a:rPr kumimoji="0" lang="en-US" altLang="zh-TW" sz="2900" b="1" dirty="0">
                <a:latin typeface="Comic Sans MS" charset="0"/>
                <a:cs typeface="Comic Sans MS" charset="0"/>
              </a:rPr>
              <a:t>Group dinner</a:t>
            </a:r>
            <a:r>
              <a:rPr kumimoji="0" lang="zh-TW" altLang="en-US" sz="2900" b="1" dirty="0">
                <a:latin typeface="Comic Sans MS" charset="0"/>
                <a:cs typeface="Comic Sans MS" charset="0"/>
              </a:rPr>
              <a:t> </a:t>
            </a:r>
            <a:r>
              <a:rPr kumimoji="0" lang="en-US" altLang="zh-TW" sz="2900" b="1" dirty="0">
                <a:latin typeface="Comic Sans MS" charset="0"/>
                <a:cs typeface="Comic Sans MS" charset="0"/>
              </a:rPr>
              <a:t>in 2006</a:t>
            </a:r>
            <a:endParaRPr kumimoji="0" lang="zh-TW" altLang="en-US" sz="2900" b="1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3205445" y="165085"/>
            <a:ext cx="6359522" cy="102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sz="2900" b="1" dirty="0">
                <a:latin typeface="Comic Sans MS" charset="0"/>
                <a:cs typeface="Comic Sans MS" charset="0"/>
              </a:rPr>
              <a:t>Data collection in NSRRC in 2006</a:t>
            </a:r>
          </a:p>
          <a:p>
            <a:pPr algn="ctr" eaLnBrk="1" hangingPunct="1"/>
            <a:r>
              <a:rPr lang="zh-TW" altLang="en-US" sz="2900" b="1" dirty="0">
                <a:latin typeface="Comic Sans MS" charset="0"/>
                <a:cs typeface="Comic Sans MS" charset="0"/>
              </a:rPr>
              <a:t>同步輻射中心做實驗</a:t>
            </a:r>
            <a:endParaRPr lang="en-US" sz="2900" b="1" dirty="0">
              <a:latin typeface="Comic Sans MS" charset="0"/>
              <a:cs typeface="Comic Sans MS" charset="0"/>
            </a:endParaRPr>
          </a:p>
        </p:txBody>
      </p:sp>
      <p:pic>
        <p:nvPicPr>
          <p:cNvPr id="30722" name="Picture 2" descr="DSC00797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/>
          <a:stretch/>
        </p:blipFill>
        <p:spPr bwMode="auto">
          <a:xfrm>
            <a:off x="374370" y="1512926"/>
            <a:ext cx="7177280" cy="721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DSC007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85" y="5112087"/>
            <a:ext cx="4816990" cy="361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DSC0079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85" y="1512926"/>
            <a:ext cx="4798878" cy="359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raxis\Desktop\新增資料夾\2008_1_尾牙inHanna'sHous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1" y="1003591"/>
            <a:ext cx="12128577" cy="80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矩形 1"/>
          <p:cNvSpPr>
            <a:spLocks noChangeArrowheads="1"/>
          </p:cNvSpPr>
          <p:nvPr/>
        </p:nvSpPr>
        <p:spPr bwMode="auto">
          <a:xfrm>
            <a:off x="4366385" y="219629"/>
            <a:ext cx="4068830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/>
          <a:p>
            <a:r>
              <a:rPr kumimoji="0" lang="en-US" altLang="zh-TW" sz="2900" b="1" dirty="0">
                <a:latin typeface="Comic Sans MS" charset="0"/>
                <a:cs typeface="Comic Sans MS" charset="0"/>
              </a:rPr>
              <a:t>Group dinner</a:t>
            </a:r>
            <a:r>
              <a:rPr kumimoji="0" lang="zh-TW" altLang="en-US" sz="2900" b="1" dirty="0">
                <a:latin typeface="Comic Sans MS" charset="0"/>
                <a:cs typeface="Comic Sans MS" charset="0"/>
              </a:rPr>
              <a:t> </a:t>
            </a:r>
            <a:r>
              <a:rPr kumimoji="0" lang="en-US" altLang="zh-TW" sz="2900" b="1" dirty="0">
                <a:latin typeface="Comic Sans MS" charset="0"/>
                <a:cs typeface="Comic Sans MS" charset="0"/>
              </a:rPr>
              <a:t>in 2008</a:t>
            </a:r>
            <a:endParaRPr kumimoji="0" lang="zh-TW" altLang="en-US" sz="2900" b="1" dirty="0"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1990310" y="768153"/>
            <a:ext cx="9108672" cy="57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996" tIns="64000" rIns="127996" bIns="64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r>
              <a:rPr lang="en-US" sz="2900" b="1" dirty="0">
                <a:latin typeface="Comic Sans MS" charset="0"/>
                <a:cs typeface="Comic Sans MS" charset="0"/>
              </a:rPr>
              <a:t>Farewell dinner for Chia-Lung Li </a:t>
            </a:r>
            <a:r>
              <a:rPr lang="zh-TW" altLang="en-US" sz="2900" dirty="0">
                <a:latin typeface="Kaiti TC Bold" charset="0"/>
                <a:ea typeface="Kaiti TC Bold" charset="0"/>
                <a:cs typeface="Kaiti TC Bold" charset="0"/>
              </a:rPr>
              <a:t>李家隆</a:t>
            </a:r>
            <a:r>
              <a:rPr lang="en-US" altLang="ja-JP" sz="2900" b="1" dirty="0">
                <a:latin typeface="Comic Sans MS" charset="0"/>
                <a:cs typeface="Comic Sans MS" charset="0"/>
              </a:rPr>
              <a:t> in 2009 </a:t>
            </a:r>
            <a:endParaRPr lang="en-US" sz="2900" b="1" dirty="0">
              <a:latin typeface="Comic Sans MS" charset="0"/>
              <a:cs typeface="Comic Sans MS" charset="0"/>
            </a:endParaRPr>
          </a:p>
        </p:txBody>
      </p:sp>
      <p:pic>
        <p:nvPicPr>
          <p:cNvPr id="2" name="Picture 1" descr="Chialung_fairwellpart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7" y="1605245"/>
            <a:ext cx="12566485" cy="6601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193</Words>
  <Application>Microsoft Office PowerPoint</Application>
  <PresentationFormat>A3 紙張 (297x420 公釐)</PresentationFormat>
  <Paragraphs>43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godzella</dc:creator>
  <cp:lastModifiedBy>godzella</cp:lastModifiedBy>
  <cp:revision>115</cp:revision>
  <dcterms:created xsi:type="dcterms:W3CDTF">2017-01-06T02:41:58Z</dcterms:created>
  <dcterms:modified xsi:type="dcterms:W3CDTF">2017-01-16T02:49:13Z</dcterms:modified>
</cp:coreProperties>
</file>